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4" r:id="rId5"/>
    <p:sldId id="260" r:id="rId6"/>
    <p:sldId id="261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33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4" autoAdjust="0"/>
    <p:restoredTop sz="94660"/>
  </p:normalViewPr>
  <p:slideViewPr>
    <p:cSldViewPr snapToGrid="0">
      <p:cViewPr varScale="1">
        <p:scale>
          <a:sx n="83" d="100"/>
          <a:sy n="83" d="100"/>
        </p:scale>
        <p:origin x="42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 Novakova" userId="a1b3f4f13956d83f" providerId="LiveId" clId="{65C080C0-2E92-43E0-B8A4-F7EA9111133D}"/>
    <pc:docChg chg="undo custSel modSld">
      <pc:chgData name="Eva Novakova" userId="a1b3f4f13956d83f" providerId="LiveId" clId="{65C080C0-2E92-43E0-B8A4-F7EA9111133D}" dt="2020-12-07T20:29:13.642" v="1446" actId="790"/>
      <pc:docMkLst>
        <pc:docMk/>
      </pc:docMkLst>
      <pc:sldChg chg="addSp delSp modSp">
        <pc:chgData name="Eva Novakova" userId="a1b3f4f13956d83f" providerId="LiveId" clId="{65C080C0-2E92-43E0-B8A4-F7EA9111133D}" dt="2020-12-07T20:15:40.289" v="1443" actId="1076"/>
        <pc:sldMkLst>
          <pc:docMk/>
          <pc:sldMk cId="3715352524" sldId="256"/>
        </pc:sldMkLst>
        <pc:spChg chg="mod">
          <ac:chgData name="Eva Novakova" userId="a1b3f4f13956d83f" providerId="LiveId" clId="{65C080C0-2E92-43E0-B8A4-F7EA9111133D}" dt="2020-12-07T19:52:19.332" v="47" actId="20577"/>
          <ac:spMkLst>
            <pc:docMk/>
            <pc:sldMk cId="3715352524" sldId="256"/>
            <ac:spMk id="6" creationId="{EB40D991-6B90-4B4D-9931-0C80DCC86494}"/>
          </ac:spMkLst>
        </pc:spChg>
        <pc:picChg chg="add mod">
          <ac:chgData name="Eva Novakova" userId="a1b3f4f13956d83f" providerId="LiveId" clId="{65C080C0-2E92-43E0-B8A4-F7EA9111133D}" dt="2020-12-07T20:15:40.289" v="1443" actId="1076"/>
          <ac:picMkLst>
            <pc:docMk/>
            <pc:sldMk cId="3715352524" sldId="256"/>
            <ac:picMk id="2" creationId="{FB69DC73-7925-4D0A-8B1F-61EA6C91DBEB}"/>
          </ac:picMkLst>
        </pc:picChg>
        <pc:picChg chg="del">
          <ac:chgData name="Eva Novakova" userId="a1b3f4f13956d83f" providerId="LiveId" clId="{65C080C0-2E92-43E0-B8A4-F7EA9111133D}" dt="2020-12-07T20:15:13.189" v="1436" actId="478"/>
          <ac:picMkLst>
            <pc:docMk/>
            <pc:sldMk cId="3715352524" sldId="256"/>
            <ac:picMk id="7" creationId="{32C3ABB8-FDD2-4A67-93A0-3F1F050C19E2}"/>
          </ac:picMkLst>
        </pc:picChg>
      </pc:sldChg>
      <pc:sldChg chg="modSp">
        <pc:chgData name="Eva Novakova" userId="a1b3f4f13956d83f" providerId="LiveId" clId="{65C080C0-2E92-43E0-B8A4-F7EA9111133D}" dt="2020-12-07T19:52:42.929" v="112" actId="20577"/>
        <pc:sldMkLst>
          <pc:docMk/>
          <pc:sldMk cId="2635096594" sldId="257"/>
        </pc:sldMkLst>
        <pc:spChg chg="mod">
          <ac:chgData name="Eva Novakova" userId="a1b3f4f13956d83f" providerId="LiveId" clId="{65C080C0-2E92-43E0-B8A4-F7EA9111133D}" dt="2020-12-07T19:52:42.929" v="112" actId="20577"/>
          <ac:spMkLst>
            <pc:docMk/>
            <pc:sldMk cId="2635096594" sldId="257"/>
            <ac:spMk id="6" creationId="{EB40D991-6B90-4B4D-9931-0C80DCC86494}"/>
          </ac:spMkLst>
        </pc:spChg>
      </pc:sldChg>
      <pc:sldChg chg="addSp delSp modSp">
        <pc:chgData name="Eva Novakova" userId="a1b3f4f13956d83f" providerId="LiveId" clId="{65C080C0-2E92-43E0-B8A4-F7EA9111133D}" dt="2020-12-07T19:55:15.873" v="226" actId="20577"/>
        <pc:sldMkLst>
          <pc:docMk/>
          <pc:sldMk cId="2720636635" sldId="258"/>
        </pc:sldMkLst>
        <pc:spChg chg="mod">
          <ac:chgData name="Eva Novakova" userId="a1b3f4f13956d83f" providerId="LiveId" clId="{65C080C0-2E92-43E0-B8A4-F7EA9111133D}" dt="2020-12-07T19:55:15.873" v="226" actId="20577"/>
          <ac:spMkLst>
            <pc:docMk/>
            <pc:sldMk cId="2720636635" sldId="258"/>
            <ac:spMk id="6" creationId="{EB40D991-6B90-4B4D-9931-0C80DCC86494}"/>
          </ac:spMkLst>
        </pc:spChg>
        <pc:picChg chg="add del">
          <ac:chgData name="Eva Novakova" userId="a1b3f4f13956d83f" providerId="LiveId" clId="{65C080C0-2E92-43E0-B8A4-F7EA9111133D}" dt="2020-12-07T19:54:44.752" v="185"/>
          <ac:picMkLst>
            <pc:docMk/>
            <pc:sldMk cId="2720636635" sldId="258"/>
            <ac:picMk id="2" creationId="{47321052-CEE3-4604-94D1-F897B06A9DD1}"/>
          </ac:picMkLst>
        </pc:picChg>
      </pc:sldChg>
      <pc:sldChg chg="modSp">
        <pc:chgData name="Eva Novakova" userId="a1b3f4f13956d83f" providerId="LiveId" clId="{65C080C0-2E92-43E0-B8A4-F7EA9111133D}" dt="2020-12-07T19:58:40.027" v="441" actId="20577"/>
        <pc:sldMkLst>
          <pc:docMk/>
          <pc:sldMk cId="3606729796" sldId="260"/>
        </pc:sldMkLst>
        <pc:spChg chg="mod">
          <ac:chgData name="Eva Novakova" userId="a1b3f4f13956d83f" providerId="LiveId" clId="{65C080C0-2E92-43E0-B8A4-F7EA9111133D}" dt="2020-12-07T19:58:40.027" v="441" actId="20577"/>
          <ac:spMkLst>
            <pc:docMk/>
            <pc:sldMk cId="3606729796" sldId="260"/>
            <ac:spMk id="7" creationId="{A2708988-0266-44E2-A35A-A2E59FACD846}"/>
          </ac:spMkLst>
        </pc:spChg>
      </pc:sldChg>
      <pc:sldChg chg="modSp">
        <pc:chgData name="Eva Novakova" userId="a1b3f4f13956d83f" providerId="LiveId" clId="{65C080C0-2E92-43E0-B8A4-F7EA9111133D}" dt="2020-12-07T20:28:28.315" v="1444" actId="790"/>
        <pc:sldMkLst>
          <pc:docMk/>
          <pc:sldMk cId="2182102885" sldId="261"/>
        </pc:sldMkLst>
        <pc:spChg chg="mod">
          <ac:chgData name="Eva Novakova" userId="a1b3f4f13956d83f" providerId="LiveId" clId="{65C080C0-2E92-43E0-B8A4-F7EA9111133D}" dt="2020-12-07T20:28:28.315" v="1444" actId="790"/>
          <ac:spMkLst>
            <pc:docMk/>
            <pc:sldMk cId="2182102885" sldId="261"/>
            <ac:spMk id="7" creationId="{A2708988-0266-44E2-A35A-A2E59FACD846}"/>
          </ac:spMkLst>
        </pc:spChg>
        <pc:spChg chg="mod">
          <ac:chgData name="Eva Novakova" userId="a1b3f4f13956d83f" providerId="LiveId" clId="{65C080C0-2E92-43E0-B8A4-F7EA9111133D}" dt="2020-12-07T20:28:28.315" v="1444" actId="790"/>
          <ac:spMkLst>
            <pc:docMk/>
            <pc:sldMk cId="2182102885" sldId="261"/>
            <ac:spMk id="10" creationId="{53868C67-DCE4-4076-81DA-98AC45B2EC64}"/>
          </ac:spMkLst>
        </pc:spChg>
      </pc:sldChg>
      <pc:sldChg chg="addSp modSp">
        <pc:chgData name="Eva Novakova" userId="a1b3f4f13956d83f" providerId="LiveId" clId="{65C080C0-2E92-43E0-B8A4-F7EA9111133D}" dt="2020-12-07T20:04:19.242" v="814" actId="20577"/>
        <pc:sldMkLst>
          <pc:docMk/>
          <pc:sldMk cId="2600286173" sldId="262"/>
        </pc:sldMkLst>
        <pc:spChg chg="mod">
          <ac:chgData name="Eva Novakova" userId="a1b3f4f13956d83f" providerId="LiveId" clId="{65C080C0-2E92-43E0-B8A4-F7EA9111133D}" dt="2020-12-07T20:03:40.395" v="713" actId="1076"/>
          <ac:spMkLst>
            <pc:docMk/>
            <pc:sldMk cId="2600286173" sldId="262"/>
            <ac:spMk id="7" creationId="{A2708988-0266-44E2-A35A-A2E59FACD846}"/>
          </ac:spMkLst>
        </pc:spChg>
        <pc:spChg chg="add mod">
          <ac:chgData name="Eva Novakova" userId="a1b3f4f13956d83f" providerId="LiveId" clId="{65C080C0-2E92-43E0-B8A4-F7EA9111133D}" dt="2020-12-07T20:03:43.706" v="714" actId="1076"/>
          <ac:spMkLst>
            <pc:docMk/>
            <pc:sldMk cId="2600286173" sldId="262"/>
            <ac:spMk id="9" creationId="{7DEC05AA-2520-4370-A927-6985A6A660A6}"/>
          </ac:spMkLst>
        </pc:spChg>
        <pc:spChg chg="mod">
          <ac:chgData name="Eva Novakova" userId="a1b3f4f13956d83f" providerId="LiveId" clId="{65C080C0-2E92-43E0-B8A4-F7EA9111133D}" dt="2020-12-07T20:03:36.801" v="712" actId="1076"/>
          <ac:spMkLst>
            <pc:docMk/>
            <pc:sldMk cId="2600286173" sldId="262"/>
            <ac:spMk id="11" creationId="{A7EBED29-FA10-41CA-A374-77CB7C2E62C2}"/>
          </ac:spMkLst>
        </pc:spChg>
        <pc:spChg chg="mod">
          <ac:chgData name="Eva Novakova" userId="a1b3f4f13956d83f" providerId="LiveId" clId="{65C080C0-2E92-43E0-B8A4-F7EA9111133D}" dt="2020-12-07T20:04:19.242" v="814" actId="20577"/>
          <ac:spMkLst>
            <pc:docMk/>
            <pc:sldMk cId="2600286173" sldId="262"/>
            <ac:spMk id="13" creationId="{DF96A287-86D4-4BA7-96F1-587A6A6A30CD}"/>
          </ac:spMkLst>
        </pc:spChg>
        <pc:spChg chg="mod">
          <ac:chgData name="Eva Novakova" userId="a1b3f4f13956d83f" providerId="LiveId" clId="{65C080C0-2E92-43E0-B8A4-F7EA9111133D}" dt="2020-12-07T20:03:19.342" v="709" actId="1076"/>
          <ac:spMkLst>
            <pc:docMk/>
            <pc:sldMk cId="2600286173" sldId="262"/>
            <ac:spMk id="14" creationId="{DE2B39AF-F835-4FCA-8E17-FF5A067327CA}"/>
          </ac:spMkLst>
        </pc:spChg>
        <pc:picChg chg="mod">
          <ac:chgData name="Eva Novakova" userId="a1b3f4f13956d83f" providerId="LiveId" clId="{65C080C0-2E92-43E0-B8A4-F7EA9111133D}" dt="2020-12-07T20:02:31.316" v="691" actId="1076"/>
          <ac:picMkLst>
            <pc:docMk/>
            <pc:sldMk cId="2600286173" sldId="262"/>
            <ac:picMk id="4" creationId="{1C7073AD-A54E-4CB4-8262-CE42A8DBFA28}"/>
          </ac:picMkLst>
        </pc:picChg>
        <pc:picChg chg="mod">
          <ac:chgData name="Eva Novakova" userId="a1b3f4f13956d83f" providerId="LiveId" clId="{65C080C0-2E92-43E0-B8A4-F7EA9111133D}" dt="2020-12-07T20:02:31.316" v="691" actId="1076"/>
          <ac:picMkLst>
            <pc:docMk/>
            <pc:sldMk cId="2600286173" sldId="262"/>
            <ac:picMk id="6" creationId="{D53E438A-F011-419F-86D2-098C5284E38C}"/>
          </ac:picMkLst>
        </pc:picChg>
      </pc:sldChg>
      <pc:sldChg chg="modSp">
        <pc:chgData name="Eva Novakova" userId="a1b3f4f13956d83f" providerId="LiveId" clId="{65C080C0-2E92-43E0-B8A4-F7EA9111133D}" dt="2020-12-07T20:28:49.299" v="1445" actId="790"/>
        <pc:sldMkLst>
          <pc:docMk/>
          <pc:sldMk cId="1755501502" sldId="263"/>
        </pc:sldMkLst>
        <pc:spChg chg="mod">
          <ac:chgData name="Eva Novakova" userId="a1b3f4f13956d83f" providerId="LiveId" clId="{65C080C0-2E92-43E0-B8A4-F7EA9111133D}" dt="2020-12-07T20:28:49.299" v="1445" actId="790"/>
          <ac:spMkLst>
            <pc:docMk/>
            <pc:sldMk cId="1755501502" sldId="263"/>
            <ac:spMk id="7" creationId="{A2708988-0266-44E2-A35A-A2E59FACD846}"/>
          </ac:spMkLst>
        </pc:spChg>
      </pc:sldChg>
      <pc:sldChg chg="modSp">
        <pc:chgData name="Eva Novakova" userId="a1b3f4f13956d83f" providerId="LiveId" clId="{65C080C0-2E92-43E0-B8A4-F7EA9111133D}" dt="2020-12-07T19:56:47.475" v="348" actId="20577"/>
        <pc:sldMkLst>
          <pc:docMk/>
          <pc:sldMk cId="3182036333" sldId="264"/>
        </pc:sldMkLst>
        <pc:spChg chg="mod">
          <ac:chgData name="Eva Novakova" userId="a1b3f4f13956d83f" providerId="LiveId" clId="{65C080C0-2E92-43E0-B8A4-F7EA9111133D}" dt="2020-12-07T19:56:47.475" v="348" actId="20577"/>
          <ac:spMkLst>
            <pc:docMk/>
            <pc:sldMk cId="3182036333" sldId="264"/>
            <ac:spMk id="6" creationId="{EB40D991-6B90-4B4D-9931-0C80DCC86494}"/>
          </ac:spMkLst>
        </pc:spChg>
      </pc:sldChg>
      <pc:sldChg chg="modSp">
        <pc:chgData name="Eva Novakova" userId="a1b3f4f13956d83f" providerId="LiveId" clId="{65C080C0-2E92-43E0-B8A4-F7EA9111133D}" dt="2020-12-07T20:29:13.642" v="1446" actId="790"/>
        <pc:sldMkLst>
          <pc:docMk/>
          <pc:sldMk cId="2075675461" sldId="265"/>
        </pc:sldMkLst>
        <pc:spChg chg="mod">
          <ac:chgData name="Eva Novakova" userId="a1b3f4f13956d83f" providerId="LiveId" clId="{65C080C0-2E92-43E0-B8A4-F7EA9111133D}" dt="2020-12-07T20:29:13.642" v="1446" actId="790"/>
          <ac:spMkLst>
            <pc:docMk/>
            <pc:sldMk cId="2075675461" sldId="265"/>
            <ac:spMk id="7" creationId="{A2708988-0266-44E2-A35A-A2E59FACD846}"/>
          </ac:spMkLst>
        </pc:spChg>
        <pc:spChg chg="mod">
          <ac:chgData name="Eva Novakova" userId="a1b3f4f13956d83f" providerId="LiveId" clId="{65C080C0-2E92-43E0-B8A4-F7EA9111133D}" dt="2020-12-07T20:29:13.642" v="1446" actId="790"/>
          <ac:spMkLst>
            <pc:docMk/>
            <pc:sldMk cId="2075675461" sldId="265"/>
            <ac:spMk id="9" creationId="{5DC7A0BB-1C9F-492A-A692-214AE86510F8}"/>
          </ac:spMkLst>
        </pc:spChg>
        <pc:spChg chg="mod">
          <ac:chgData name="Eva Novakova" userId="a1b3f4f13956d83f" providerId="LiveId" clId="{65C080C0-2E92-43E0-B8A4-F7EA9111133D}" dt="2020-12-07T20:29:13.642" v="1446" actId="790"/>
          <ac:spMkLst>
            <pc:docMk/>
            <pc:sldMk cId="2075675461" sldId="265"/>
            <ac:spMk id="11" creationId="{45A837B5-C485-4A34-A1A8-316A0A0E11F9}"/>
          </ac:spMkLst>
        </pc:spChg>
      </pc:sldChg>
      <pc:sldChg chg="modSp">
        <pc:chgData name="Eva Novakova" userId="a1b3f4f13956d83f" providerId="LiveId" clId="{65C080C0-2E92-43E0-B8A4-F7EA9111133D}" dt="2020-12-07T20:14:56.168" v="1435" actId="14100"/>
        <pc:sldMkLst>
          <pc:docMk/>
          <pc:sldMk cId="1943687096" sldId="266"/>
        </pc:sldMkLst>
        <pc:spChg chg="mod">
          <ac:chgData name="Eva Novakova" userId="a1b3f4f13956d83f" providerId="LiveId" clId="{65C080C0-2E92-43E0-B8A4-F7EA9111133D}" dt="2020-12-07T20:14:56.168" v="1435" actId="14100"/>
          <ac:spMkLst>
            <pc:docMk/>
            <pc:sldMk cId="1943687096" sldId="266"/>
            <ac:spMk id="7" creationId="{A2708988-0266-44E2-A35A-A2E59FACD84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CC0D4-50F6-4F27-B0C4-44C25A2D3D1A}" type="datetimeFigureOut">
              <a:rPr lang="cs-CZ" smtClean="0"/>
              <a:t>07.12.2020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F942-ABEA-4BF3-AD12-A34B554CE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66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CC0D4-50F6-4F27-B0C4-44C25A2D3D1A}" type="datetimeFigureOut">
              <a:rPr lang="cs-CZ" smtClean="0"/>
              <a:t>07.12.2020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F942-ABEA-4BF3-AD12-A34B554CE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47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CC0D4-50F6-4F27-B0C4-44C25A2D3D1A}" type="datetimeFigureOut">
              <a:rPr lang="cs-CZ" smtClean="0"/>
              <a:t>07.12.2020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F942-ABEA-4BF3-AD12-A34B554CE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6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CC0D4-50F6-4F27-B0C4-44C25A2D3D1A}" type="datetimeFigureOut">
              <a:rPr lang="cs-CZ" smtClean="0"/>
              <a:t>07.12.2020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F942-ABEA-4BF3-AD12-A34B554CE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905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CC0D4-50F6-4F27-B0C4-44C25A2D3D1A}" type="datetimeFigureOut">
              <a:rPr lang="cs-CZ" smtClean="0"/>
              <a:t>07.12.2020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F942-ABEA-4BF3-AD12-A34B554CE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7814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CC0D4-50F6-4F27-B0C4-44C25A2D3D1A}" type="datetimeFigureOut">
              <a:rPr lang="cs-CZ" smtClean="0"/>
              <a:t>07.12.2020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F942-ABEA-4BF3-AD12-A34B554CE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58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CC0D4-50F6-4F27-B0C4-44C25A2D3D1A}" type="datetimeFigureOut">
              <a:rPr lang="cs-CZ" smtClean="0"/>
              <a:t>07.12.2020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F942-ABEA-4BF3-AD12-A34B554CE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1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CC0D4-50F6-4F27-B0C4-44C25A2D3D1A}" type="datetimeFigureOut">
              <a:rPr lang="cs-CZ" smtClean="0"/>
              <a:t>07.12.2020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F942-ABEA-4BF3-AD12-A34B554CE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701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CC0D4-50F6-4F27-B0C4-44C25A2D3D1A}" type="datetimeFigureOut">
              <a:rPr lang="cs-CZ" smtClean="0"/>
              <a:t>07.12.2020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F942-ABEA-4BF3-AD12-A34B554CE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65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CC0D4-50F6-4F27-B0C4-44C25A2D3D1A}" type="datetimeFigureOut">
              <a:rPr lang="cs-CZ" smtClean="0"/>
              <a:t>07.12.2020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F942-ABEA-4BF3-AD12-A34B554CE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0224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CC0D4-50F6-4F27-B0C4-44C25A2D3D1A}" type="datetimeFigureOut">
              <a:rPr lang="cs-CZ" smtClean="0"/>
              <a:t>07.12.2020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F942-ABEA-4BF3-AD12-A34B554CE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926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CC0D4-50F6-4F27-B0C4-44C25A2D3D1A}" type="datetimeFigureOut">
              <a:rPr lang="cs-CZ" smtClean="0"/>
              <a:t>07.12.2020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AF942-ABEA-4BF3-AD12-A34B554CE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12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EB40D991-6B90-4B4D-9931-0C80DCC86494}"/>
              </a:ext>
            </a:extLst>
          </p:cNvPr>
          <p:cNvSpPr txBox="1"/>
          <p:nvPr/>
        </p:nvSpPr>
        <p:spPr>
          <a:xfrm>
            <a:off x="2438399" y="997526"/>
            <a:ext cx="702887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400" dirty="0" err="1">
                <a:latin typeface="Neris Light" panose="00000400000000000000" pitchFamily="50" charset="-18"/>
              </a:rPr>
              <a:t>How</a:t>
            </a:r>
            <a:r>
              <a:rPr lang="cs-CZ" sz="5400" dirty="0">
                <a:latin typeface="Neris Light" panose="00000400000000000000" pitchFamily="50" charset="-18"/>
              </a:rPr>
              <a:t>-to:</a:t>
            </a:r>
          </a:p>
          <a:p>
            <a:pPr algn="ctr"/>
            <a:r>
              <a:rPr lang="cs-CZ" sz="5400" dirty="0" err="1">
                <a:latin typeface="Neris Light" panose="00000400000000000000" pitchFamily="50" charset="-18"/>
              </a:rPr>
              <a:t>Join</a:t>
            </a:r>
            <a:r>
              <a:rPr lang="cs-CZ" sz="5400" dirty="0">
                <a:latin typeface="Neris Light" panose="00000400000000000000" pitchFamily="50" charset="-18"/>
              </a:rPr>
              <a:t> </a:t>
            </a:r>
            <a:r>
              <a:rPr lang="cs-CZ" sz="5400" dirty="0" err="1">
                <a:latin typeface="Neris Light" panose="00000400000000000000" pitchFamily="50" charset="-18"/>
              </a:rPr>
              <a:t>the</a:t>
            </a:r>
            <a:r>
              <a:rPr lang="cs-CZ" sz="5400" dirty="0">
                <a:latin typeface="Neris Light" panose="00000400000000000000" pitchFamily="50" charset="-18"/>
              </a:rPr>
              <a:t> online </a:t>
            </a:r>
            <a:r>
              <a:rPr lang="cs-CZ" sz="5400" dirty="0" err="1">
                <a:latin typeface="Neris Light" panose="00000400000000000000" pitchFamily="50" charset="-18"/>
              </a:rPr>
              <a:t>conference</a:t>
            </a:r>
            <a:r>
              <a:rPr lang="cs-CZ" sz="5400" dirty="0">
                <a:latin typeface="Neris Light" panose="00000400000000000000" pitchFamily="50" charset="-18"/>
              </a:rPr>
              <a:t> in ZOOM 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03D8E802-5163-49C9-8E54-74123B93D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6581" y="5788507"/>
            <a:ext cx="899238" cy="845893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FB69DC73-7925-4D0A-8B1F-61EA6C91DB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2582" y="4030634"/>
            <a:ext cx="5421746" cy="182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352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A2708988-0266-44E2-A35A-A2E59FACD846}"/>
              </a:ext>
            </a:extLst>
          </p:cNvPr>
          <p:cNvSpPr txBox="1"/>
          <p:nvPr/>
        </p:nvSpPr>
        <p:spPr>
          <a:xfrm>
            <a:off x="727037" y="631407"/>
            <a:ext cx="1103085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800" dirty="0" err="1">
                <a:latin typeface="Neris Light" panose="00000400000000000000" pitchFamily="50" charset="-18"/>
              </a:rPr>
              <a:t>Sharing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can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be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paused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or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finished</a:t>
            </a:r>
            <a:r>
              <a:rPr lang="cs-CZ" sz="2800" dirty="0">
                <a:latin typeface="Neris Light" panose="00000400000000000000" pitchFamily="50" charset="-18"/>
              </a:rPr>
              <a:t> by </a:t>
            </a:r>
            <a:r>
              <a:rPr lang="cs-CZ" sz="2800" dirty="0" err="1">
                <a:latin typeface="Neris Light" panose="00000400000000000000" pitchFamily="50" charset="-18"/>
              </a:rPr>
              <a:t>clicking</a:t>
            </a:r>
            <a:r>
              <a:rPr lang="cs-CZ" sz="2800" dirty="0">
                <a:latin typeface="Neris Light" panose="00000400000000000000" pitchFamily="50" charset="-18"/>
              </a:rPr>
              <a:t> on Pause/Stop </a:t>
            </a:r>
            <a:r>
              <a:rPr lang="cs-CZ" sz="2800" dirty="0" err="1">
                <a:latin typeface="Neris Light" panose="00000400000000000000" pitchFamily="50" charset="-18"/>
              </a:rPr>
              <a:t>buttons</a:t>
            </a:r>
            <a:r>
              <a:rPr lang="cs-CZ" sz="2800" dirty="0">
                <a:latin typeface="Neris Light" panose="00000400000000000000" pitchFamily="50" charset="-18"/>
              </a:rPr>
              <a:t>.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2468DDCD-2DF9-4268-8519-B4A6CAEEB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688" y="1832099"/>
            <a:ext cx="8848436" cy="4132884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739CBE21-6C5A-446D-BDD1-F88A23500B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8467" y="3653377"/>
            <a:ext cx="2156368" cy="1944960"/>
          </a:xfrm>
          <a:prstGeom prst="rect">
            <a:avLst/>
          </a:prstGeom>
        </p:spPr>
      </p:pic>
      <p:sp>
        <p:nvSpPr>
          <p:cNvPr id="9" name="Šipka: doprava 8">
            <a:extLst>
              <a:ext uri="{FF2B5EF4-FFF2-40B4-BE49-F238E27FC236}">
                <a16:creationId xmlns:a16="http://schemas.microsoft.com/office/drawing/2014/main" id="{5DC7A0BB-1C9F-492A-A692-214AE86510F8}"/>
              </a:ext>
            </a:extLst>
          </p:cNvPr>
          <p:cNvSpPr/>
          <p:nvPr/>
        </p:nvSpPr>
        <p:spPr>
          <a:xfrm rot="2607211">
            <a:off x="6782742" y="1495237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B03900C0-5D44-4552-9342-9FD2F0885DC3}"/>
              </a:ext>
            </a:extLst>
          </p:cNvPr>
          <p:cNvSpPr/>
          <p:nvPr/>
        </p:nvSpPr>
        <p:spPr>
          <a:xfrm rot="18992789" flipH="1">
            <a:off x="8767875" y="1366700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3687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EB40D991-6B90-4B4D-9931-0C80DCC86494}"/>
              </a:ext>
            </a:extLst>
          </p:cNvPr>
          <p:cNvSpPr txBox="1"/>
          <p:nvPr/>
        </p:nvSpPr>
        <p:spPr>
          <a:xfrm>
            <a:off x="332509" y="600362"/>
            <a:ext cx="11526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latin typeface="Neris Light" panose="00000400000000000000" pitchFamily="50" charset="-18"/>
              </a:rPr>
              <a:t>In </a:t>
            </a:r>
            <a:r>
              <a:rPr lang="cs-CZ" sz="2800" dirty="0" err="1">
                <a:latin typeface="Neris Light" panose="00000400000000000000" pitchFamily="50" charset="-18"/>
              </a:rPr>
              <a:t>the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conference</a:t>
            </a:r>
            <a:r>
              <a:rPr lang="cs-CZ" sz="2800" dirty="0">
                <a:latin typeface="Neris Light" panose="00000400000000000000" pitchFamily="50" charset="-18"/>
              </a:rPr>
              <a:t> program, </a:t>
            </a:r>
            <a:r>
              <a:rPr lang="cs-CZ" sz="2800" dirty="0" err="1">
                <a:latin typeface="Neris Light" panose="00000400000000000000" pitchFamily="50" charset="-18"/>
              </a:rPr>
              <a:t>click</a:t>
            </a:r>
            <a:r>
              <a:rPr lang="cs-CZ" sz="2800" dirty="0">
                <a:latin typeface="Neris Light" panose="00000400000000000000" pitchFamily="50" charset="-18"/>
              </a:rPr>
              <a:t> on </a:t>
            </a:r>
            <a:r>
              <a:rPr lang="cs-CZ" sz="2800" dirty="0" err="1">
                <a:latin typeface="Neris Light" panose="00000400000000000000" pitchFamily="50" charset="-18"/>
              </a:rPr>
              <a:t>the</a:t>
            </a:r>
            <a:r>
              <a:rPr lang="cs-CZ" sz="2800" dirty="0">
                <a:latin typeface="Neris Light" panose="00000400000000000000" pitchFamily="50" charset="-18"/>
              </a:rPr>
              <a:t> session </a:t>
            </a:r>
            <a:r>
              <a:rPr lang="cs-CZ" sz="2800" dirty="0" err="1">
                <a:latin typeface="Neris Light" panose="00000400000000000000" pitchFamily="50" charset="-18"/>
              </a:rPr>
              <a:t>you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wish</a:t>
            </a:r>
            <a:r>
              <a:rPr lang="cs-CZ" sz="2800" dirty="0">
                <a:latin typeface="Neris Light" panose="00000400000000000000" pitchFamily="50" charset="-18"/>
              </a:rPr>
              <a:t> to </a:t>
            </a:r>
            <a:r>
              <a:rPr lang="cs-CZ" sz="2800" dirty="0" err="1">
                <a:latin typeface="Neris Light" panose="00000400000000000000" pitchFamily="50" charset="-18"/>
              </a:rPr>
              <a:t>join</a:t>
            </a:r>
            <a:r>
              <a:rPr lang="cs-CZ" sz="2800" dirty="0">
                <a:latin typeface="Neris Light" panose="00000400000000000000" pitchFamily="50" charset="-18"/>
              </a:rPr>
              <a:t>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03D8E802-5163-49C9-8E54-74123B93D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6581" y="5788507"/>
            <a:ext cx="899238" cy="845893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B445AFBA-2DF5-4BFE-B26B-3C6BCB2B7B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7148" y="1441894"/>
            <a:ext cx="7045325" cy="4691918"/>
          </a:xfrm>
          <a:prstGeom prst="rect">
            <a:avLst/>
          </a:prstGeom>
        </p:spPr>
      </p:pic>
      <p:sp>
        <p:nvSpPr>
          <p:cNvPr id="3" name="Šipka: doprava 2">
            <a:extLst>
              <a:ext uri="{FF2B5EF4-FFF2-40B4-BE49-F238E27FC236}">
                <a16:creationId xmlns:a16="http://schemas.microsoft.com/office/drawing/2014/main" id="{E3965E09-E69C-4950-90CA-377BB361439E}"/>
              </a:ext>
            </a:extLst>
          </p:cNvPr>
          <p:cNvSpPr/>
          <p:nvPr/>
        </p:nvSpPr>
        <p:spPr>
          <a:xfrm rot="7692923">
            <a:off x="5070764" y="3750175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096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EB40D991-6B90-4B4D-9931-0C80DCC86494}"/>
              </a:ext>
            </a:extLst>
          </p:cNvPr>
          <p:cNvSpPr txBox="1"/>
          <p:nvPr/>
        </p:nvSpPr>
        <p:spPr>
          <a:xfrm>
            <a:off x="332509" y="600362"/>
            <a:ext cx="57634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err="1">
                <a:latin typeface="Neris Light" panose="00000400000000000000" pitchFamily="50" charset="-18"/>
              </a:rPr>
              <a:t>If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you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have</a:t>
            </a:r>
            <a:r>
              <a:rPr lang="cs-CZ" sz="2800" dirty="0">
                <a:latin typeface="Neris Light" panose="00000400000000000000" pitchFamily="50" charset="-18"/>
              </a:rPr>
              <a:t> ZOOM </a:t>
            </a:r>
            <a:r>
              <a:rPr lang="cs-CZ" sz="2800" dirty="0" err="1">
                <a:latin typeface="Neris Light" panose="00000400000000000000" pitchFamily="50" charset="-18"/>
              </a:rPr>
              <a:t>installed</a:t>
            </a:r>
            <a:r>
              <a:rPr lang="cs-CZ" sz="2800" dirty="0">
                <a:latin typeface="Neris Light" panose="00000400000000000000" pitchFamily="50" charset="-18"/>
              </a:rPr>
              <a:t> in </a:t>
            </a:r>
            <a:r>
              <a:rPr lang="cs-CZ" sz="2800" dirty="0" err="1">
                <a:latin typeface="Neris Light" panose="00000400000000000000" pitchFamily="50" charset="-18"/>
              </a:rPr>
              <a:t>your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computer</a:t>
            </a:r>
            <a:r>
              <a:rPr lang="cs-CZ" sz="2800" dirty="0">
                <a:latin typeface="Neris Light" panose="00000400000000000000" pitchFamily="50" charset="-18"/>
              </a:rPr>
              <a:t>, </a:t>
            </a:r>
            <a:r>
              <a:rPr lang="cs-CZ" sz="2800" dirty="0" err="1">
                <a:latin typeface="Neris Light" panose="00000400000000000000" pitchFamily="50" charset="-18"/>
              </a:rPr>
              <a:t>click</a:t>
            </a:r>
            <a:r>
              <a:rPr lang="cs-CZ" sz="2800" dirty="0">
                <a:latin typeface="Neris Light" panose="00000400000000000000" pitchFamily="50" charset="-18"/>
              </a:rPr>
              <a:t> on </a:t>
            </a:r>
            <a:r>
              <a:rPr lang="cs-CZ" sz="2800" b="1" dirty="0" err="1">
                <a:latin typeface="Neris Light" panose="00000400000000000000" pitchFamily="50" charset="-18"/>
              </a:rPr>
              <a:t>Launch</a:t>
            </a:r>
            <a:r>
              <a:rPr lang="cs-CZ" sz="2800" b="1" dirty="0">
                <a:latin typeface="Neris Light" panose="00000400000000000000" pitchFamily="50" charset="-18"/>
              </a:rPr>
              <a:t> Meeting </a:t>
            </a:r>
            <a:r>
              <a:rPr lang="cs-CZ" sz="2800" dirty="0">
                <a:latin typeface="Neris Light" panose="00000400000000000000" pitchFamily="50" charset="-18"/>
              </a:rPr>
              <a:t>to start </a:t>
            </a:r>
            <a:r>
              <a:rPr lang="cs-CZ" sz="2800" dirty="0" err="1">
                <a:latin typeface="Neris Light" panose="00000400000000000000" pitchFamily="50" charset="-18"/>
              </a:rPr>
              <a:t>the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application</a:t>
            </a:r>
            <a:r>
              <a:rPr lang="cs-CZ" sz="2800" dirty="0">
                <a:latin typeface="Neris Light" panose="00000400000000000000" pitchFamily="50" charset="-18"/>
              </a:rPr>
              <a:t>. 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03D8E802-5163-49C9-8E54-74123B93D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6581" y="5788507"/>
            <a:ext cx="899238" cy="845893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0BE648DB-1189-4210-B54E-5A7E0393F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5121" y="703641"/>
            <a:ext cx="5191079" cy="1471739"/>
          </a:xfrm>
          <a:prstGeom prst="rect">
            <a:avLst/>
          </a:prstGeom>
        </p:spPr>
      </p:pic>
      <p:sp>
        <p:nvSpPr>
          <p:cNvPr id="3" name="Šipka: doprava 2">
            <a:extLst>
              <a:ext uri="{FF2B5EF4-FFF2-40B4-BE49-F238E27FC236}">
                <a16:creationId xmlns:a16="http://schemas.microsoft.com/office/drawing/2014/main" id="{E3965E09-E69C-4950-90CA-377BB361439E}"/>
              </a:ext>
            </a:extLst>
          </p:cNvPr>
          <p:cNvSpPr/>
          <p:nvPr/>
        </p:nvSpPr>
        <p:spPr>
          <a:xfrm rot="7692923">
            <a:off x="10541678" y="639525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853E252-FEB3-43F3-9BF3-FA9C2EC642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8985" y="2820542"/>
            <a:ext cx="6954029" cy="3099480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  <p:sp>
        <p:nvSpPr>
          <p:cNvPr id="9" name="Šipka: doprava 8">
            <a:extLst>
              <a:ext uri="{FF2B5EF4-FFF2-40B4-BE49-F238E27FC236}">
                <a16:creationId xmlns:a16="http://schemas.microsoft.com/office/drawing/2014/main" id="{1AC2273B-B273-42D3-B7A5-E70D190FAA39}"/>
              </a:ext>
            </a:extLst>
          </p:cNvPr>
          <p:cNvSpPr/>
          <p:nvPr/>
        </p:nvSpPr>
        <p:spPr>
          <a:xfrm rot="12678399">
            <a:off x="7886221" y="5872789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63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EB40D991-6B90-4B4D-9931-0C80DCC86494}"/>
              </a:ext>
            </a:extLst>
          </p:cNvPr>
          <p:cNvSpPr txBox="1"/>
          <p:nvPr/>
        </p:nvSpPr>
        <p:spPr>
          <a:xfrm>
            <a:off x="803563" y="785089"/>
            <a:ext cx="105848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err="1">
                <a:latin typeface="Neris Light" panose="00000400000000000000" pitchFamily="50" charset="-18"/>
              </a:rPr>
              <a:t>If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you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wish</a:t>
            </a:r>
            <a:r>
              <a:rPr lang="cs-CZ" sz="2800" dirty="0">
                <a:latin typeface="Neris Light" panose="00000400000000000000" pitchFamily="50" charset="-18"/>
              </a:rPr>
              <a:t> to </a:t>
            </a:r>
            <a:r>
              <a:rPr lang="cs-CZ" sz="2800" dirty="0" err="1">
                <a:latin typeface="Neris Light" panose="00000400000000000000" pitchFamily="50" charset="-18"/>
              </a:rPr>
              <a:t>launch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the</a:t>
            </a:r>
            <a:r>
              <a:rPr lang="cs-CZ" sz="2800" dirty="0">
                <a:latin typeface="Neris Light" panose="00000400000000000000" pitchFamily="50" charset="-18"/>
              </a:rPr>
              <a:t> meeting in </a:t>
            </a:r>
            <a:r>
              <a:rPr lang="cs-CZ" sz="2800" dirty="0" err="1">
                <a:latin typeface="Neris Light" panose="00000400000000000000" pitchFamily="50" charset="-18"/>
              </a:rPr>
              <a:t>the</a:t>
            </a:r>
            <a:r>
              <a:rPr lang="cs-CZ" sz="2800" dirty="0">
                <a:latin typeface="Neris Light" panose="00000400000000000000" pitchFamily="50" charset="-18"/>
              </a:rPr>
              <a:t> browser (Explorer, Chrome, </a:t>
            </a:r>
            <a:r>
              <a:rPr lang="cs-CZ" sz="2800" dirty="0" err="1">
                <a:latin typeface="Neris Light" panose="00000400000000000000" pitchFamily="50" charset="-18"/>
              </a:rPr>
              <a:t>etc</a:t>
            </a:r>
            <a:r>
              <a:rPr lang="cs-CZ" sz="2800" dirty="0">
                <a:latin typeface="Neris Light" panose="00000400000000000000" pitchFamily="50" charset="-18"/>
              </a:rPr>
              <a:t>.), </a:t>
            </a:r>
            <a:r>
              <a:rPr lang="cs-CZ" sz="2800" dirty="0" err="1">
                <a:latin typeface="Neris Light" panose="00000400000000000000" pitchFamily="50" charset="-18"/>
              </a:rPr>
              <a:t>choose</a:t>
            </a:r>
            <a:r>
              <a:rPr lang="cs-CZ" sz="2800" dirty="0">
                <a:latin typeface="Neris Light" panose="00000400000000000000" pitchFamily="50" charset="-18"/>
              </a:rPr>
              <a:t> </a:t>
            </a:r>
            <a:r>
              <a:rPr lang="cs-CZ" sz="2800" b="1" dirty="0" err="1">
                <a:latin typeface="Neris Light" panose="00000400000000000000" pitchFamily="50" charset="-18"/>
              </a:rPr>
              <a:t>Join</a:t>
            </a:r>
            <a:r>
              <a:rPr lang="cs-CZ" sz="2800" b="1" dirty="0">
                <a:latin typeface="Neris Light" panose="00000400000000000000" pitchFamily="50" charset="-18"/>
              </a:rPr>
              <a:t> </a:t>
            </a:r>
            <a:r>
              <a:rPr lang="cs-CZ" sz="2800" b="1" dirty="0" err="1">
                <a:latin typeface="Neris Light" panose="00000400000000000000" pitchFamily="50" charset="-18"/>
              </a:rPr>
              <a:t>from</a:t>
            </a:r>
            <a:r>
              <a:rPr lang="cs-CZ" sz="2800" b="1" dirty="0">
                <a:latin typeface="Neris Light" panose="00000400000000000000" pitchFamily="50" charset="-18"/>
              </a:rPr>
              <a:t> </a:t>
            </a:r>
            <a:r>
              <a:rPr lang="cs-CZ" sz="2800" b="1" dirty="0" err="1">
                <a:latin typeface="Neris Light" panose="00000400000000000000" pitchFamily="50" charset="-18"/>
              </a:rPr>
              <a:t>Your</a:t>
            </a:r>
            <a:r>
              <a:rPr lang="cs-CZ" sz="2800" b="1" dirty="0">
                <a:latin typeface="Neris Light" panose="00000400000000000000" pitchFamily="50" charset="-18"/>
              </a:rPr>
              <a:t> Browser</a:t>
            </a:r>
            <a:r>
              <a:rPr lang="cs-CZ" sz="2800" dirty="0">
                <a:latin typeface="Neris Light" panose="00000400000000000000" pitchFamily="50" charset="-18"/>
              </a:rPr>
              <a:t>. 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03D8E802-5163-49C9-8E54-74123B93D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6581" y="5788507"/>
            <a:ext cx="899238" cy="845893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8B0E8775-99CF-4C0D-9E37-DF1D35E437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4924" y="1691489"/>
            <a:ext cx="5662151" cy="3475021"/>
          </a:xfrm>
          <a:prstGeom prst="rect">
            <a:avLst/>
          </a:prstGeom>
        </p:spPr>
      </p:pic>
      <p:sp>
        <p:nvSpPr>
          <p:cNvPr id="9" name="Šipka: doprava 8">
            <a:extLst>
              <a:ext uri="{FF2B5EF4-FFF2-40B4-BE49-F238E27FC236}">
                <a16:creationId xmlns:a16="http://schemas.microsoft.com/office/drawing/2014/main" id="{1AC2273B-B273-42D3-B7A5-E70D190FAA39}"/>
              </a:ext>
            </a:extLst>
          </p:cNvPr>
          <p:cNvSpPr/>
          <p:nvPr/>
        </p:nvSpPr>
        <p:spPr>
          <a:xfrm rot="12678399">
            <a:off x="7396693" y="4955228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2036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03D8E802-5163-49C9-8E54-74123B93D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6581" y="5788507"/>
            <a:ext cx="899238" cy="845893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A2708988-0266-44E2-A35A-A2E59FACD846}"/>
              </a:ext>
            </a:extLst>
          </p:cNvPr>
          <p:cNvSpPr txBox="1"/>
          <p:nvPr/>
        </p:nvSpPr>
        <p:spPr>
          <a:xfrm>
            <a:off x="428837" y="683753"/>
            <a:ext cx="115269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Neris Light" panose="00000400000000000000" pitchFamily="50" charset="-18"/>
              </a:rPr>
              <a:t>Enter your name, confirm you are not “</a:t>
            </a:r>
            <a:r>
              <a:rPr lang="cs-CZ" sz="2800" b="1" dirty="0">
                <a:latin typeface="Neris Light" panose="00000400000000000000" pitchFamily="50" charset="-18"/>
              </a:rPr>
              <a:t>a robot</a:t>
            </a:r>
            <a:r>
              <a:rPr lang="en-GB" sz="2800" dirty="0">
                <a:latin typeface="Neris Light" panose="00000400000000000000" pitchFamily="50" charset="-18"/>
              </a:rPr>
              <a:t>”</a:t>
            </a:r>
            <a:r>
              <a:rPr lang="cs-CZ" sz="2800" dirty="0">
                <a:latin typeface="Neris Light" panose="00000400000000000000" pitchFamily="50" charset="-18"/>
              </a:rPr>
              <a:t>, and </a:t>
            </a:r>
            <a:r>
              <a:rPr lang="cs-CZ" sz="2800" dirty="0" err="1">
                <a:latin typeface="Neris Light" panose="00000400000000000000" pitchFamily="50" charset="-18"/>
              </a:rPr>
              <a:t>click</a:t>
            </a:r>
            <a:r>
              <a:rPr lang="cs-CZ" sz="2800" dirty="0">
                <a:latin typeface="Neris Light" panose="00000400000000000000" pitchFamily="50" charset="-18"/>
              </a:rPr>
              <a:t> on </a:t>
            </a:r>
            <a:r>
              <a:rPr lang="cs-CZ" sz="2800" dirty="0" err="1">
                <a:latin typeface="Neris Light" panose="00000400000000000000" pitchFamily="50" charset="-18"/>
              </a:rPr>
              <a:t>the</a:t>
            </a:r>
            <a:r>
              <a:rPr lang="en-GB" sz="2800" b="1" dirty="0">
                <a:latin typeface="Neris Light" panose="00000400000000000000" pitchFamily="50" charset="-18"/>
              </a:rPr>
              <a:t> Join</a:t>
            </a:r>
            <a:r>
              <a:rPr lang="en-GB" sz="2800" dirty="0">
                <a:latin typeface="Neris Light" panose="00000400000000000000" pitchFamily="50" charset="-18"/>
              </a:rPr>
              <a:t> </a:t>
            </a:r>
            <a:r>
              <a:rPr lang="cs-CZ" sz="2800" dirty="0" err="1">
                <a:latin typeface="Neris Light" panose="00000400000000000000" pitchFamily="50" charset="-18"/>
              </a:rPr>
              <a:t>button</a:t>
            </a:r>
            <a:r>
              <a:rPr lang="en-GB" sz="2800" dirty="0">
                <a:latin typeface="Neris Light" panose="00000400000000000000" pitchFamily="50" charset="-18"/>
              </a:rPr>
              <a:t>.</a:t>
            </a:r>
            <a:r>
              <a:rPr lang="en-GB" sz="2800" b="1" dirty="0">
                <a:latin typeface="Neris Light" panose="00000400000000000000" pitchFamily="50" charset="-18"/>
              </a:rPr>
              <a:t> </a:t>
            </a:r>
            <a:endParaRPr lang="en-GB" sz="2800" dirty="0">
              <a:latin typeface="Neris Light" panose="00000400000000000000" pitchFamily="50" charset="-18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2EF0CDC6-3F2A-4EBC-8F49-5E525086A3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9022" y="1533667"/>
            <a:ext cx="5108286" cy="4465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729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03D8E802-5163-49C9-8E54-74123B93D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4363" y="71198"/>
            <a:ext cx="899238" cy="845893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A2708988-0266-44E2-A35A-A2E59FACD846}"/>
              </a:ext>
            </a:extLst>
          </p:cNvPr>
          <p:cNvSpPr txBox="1"/>
          <p:nvPr/>
        </p:nvSpPr>
        <p:spPr>
          <a:xfrm>
            <a:off x="428837" y="683753"/>
            <a:ext cx="4069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latin typeface="Neris Light" panose="00000400000000000000" pitchFamily="50" charset="-18"/>
              </a:rPr>
              <a:t>Allow the access to your computer speakers and microphone.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96A56952-4877-421B-BCE9-929026B00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317" y="2827675"/>
            <a:ext cx="2990030" cy="2808816"/>
          </a:xfrm>
          <a:prstGeom prst="rect">
            <a:avLst/>
          </a:prstGeom>
        </p:spPr>
      </p:pic>
      <p:sp>
        <p:nvSpPr>
          <p:cNvPr id="9" name="Šipka: doprava 8">
            <a:extLst>
              <a:ext uri="{FF2B5EF4-FFF2-40B4-BE49-F238E27FC236}">
                <a16:creationId xmlns:a16="http://schemas.microsoft.com/office/drawing/2014/main" id="{F2DE6A35-920C-40AD-9A80-22E257AEAE62}"/>
              </a:ext>
            </a:extLst>
          </p:cNvPr>
          <p:cNvSpPr/>
          <p:nvPr/>
        </p:nvSpPr>
        <p:spPr>
          <a:xfrm rot="12678399">
            <a:off x="2446003" y="4218416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53868C67-DCE4-4076-81DA-98AC45B2EC64}"/>
              </a:ext>
            </a:extLst>
          </p:cNvPr>
          <p:cNvSpPr txBox="1"/>
          <p:nvPr/>
        </p:nvSpPr>
        <p:spPr>
          <a:xfrm>
            <a:off x="5407913" y="683753"/>
            <a:ext cx="52244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latin typeface="Neris Light" panose="00000400000000000000" pitchFamily="50" charset="-18"/>
              </a:rPr>
              <a:t>Some browsers may ask you to confirm that ZOOM can use your speakers and mike in a pop-up window.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8F3FBF6-3AB0-4756-B1DE-222AC187A5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4654" y="2686873"/>
            <a:ext cx="7529912" cy="3662865"/>
          </a:xfrm>
          <a:prstGeom prst="rect">
            <a:avLst/>
          </a:prstGeom>
        </p:spPr>
      </p:pic>
      <p:sp>
        <p:nvSpPr>
          <p:cNvPr id="12" name="Šipka: doprava 11">
            <a:extLst>
              <a:ext uri="{FF2B5EF4-FFF2-40B4-BE49-F238E27FC236}">
                <a16:creationId xmlns:a16="http://schemas.microsoft.com/office/drawing/2014/main" id="{6EBF6B3B-8B96-4F72-AA68-01499A71446E}"/>
              </a:ext>
            </a:extLst>
          </p:cNvPr>
          <p:cNvSpPr/>
          <p:nvPr/>
        </p:nvSpPr>
        <p:spPr>
          <a:xfrm rot="19126384">
            <a:off x="6431494" y="4058135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2102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03D8E802-5163-49C9-8E54-74123B93D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0399" y="274397"/>
            <a:ext cx="899238" cy="845893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A2708988-0266-44E2-A35A-A2E59FACD846}"/>
              </a:ext>
            </a:extLst>
          </p:cNvPr>
          <p:cNvSpPr txBox="1"/>
          <p:nvPr/>
        </p:nvSpPr>
        <p:spPr>
          <a:xfrm>
            <a:off x="462783" y="1518607"/>
            <a:ext cx="29106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Neris Light" panose="00000400000000000000" pitchFamily="50" charset="-18"/>
              </a:rPr>
              <a:t>Make sure your speakers are on but, please, switch off your microphone. This helps to keep the background noise to a minimum.</a:t>
            </a:r>
            <a:endParaRPr lang="cs-CZ" sz="2400" dirty="0">
              <a:latin typeface="Neris Light" panose="00000400000000000000" pitchFamily="50" charset="-18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C7073AD-A54E-4CB4-8262-CE42A8DBFA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8805" y="260308"/>
            <a:ext cx="6642911" cy="4068177"/>
          </a:xfrm>
          <a:prstGeom prst="rect">
            <a:avLst/>
          </a:prstGeom>
        </p:spPr>
      </p:pic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A7EBED29-FA10-41CA-A374-77CB7C2E62C2}"/>
              </a:ext>
            </a:extLst>
          </p:cNvPr>
          <p:cNvSpPr/>
          <p:nvPr/>
        </p:nvSpPr>
        <p:spPr>
          <a:xfrm rot="2212514">
            <a:off x="3116218" y="3425871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DF96A287-86D4-4BA7-96F1-587A6A6A30CD}"/>
              </a:ext>
            </a:extLst>
          </p:cNvPr>
          <p:cNvSpPr txBox="1"/>
          <p:nvPr/>
        </p:nvSpPr>
        <p:spPr>
          <a:xfrm>
            <a:off x="5020286" y="4641760"/>
            <a:ext cx="68893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Neris Light" panose="00000400000000000000" pitchFamily="50" charset="-18"/>
              </a:rPr>
              <a:t>Feel free to switch your camera on–speaking to faces rather than </a:t>
            </a:r>
            <a:r>
              <a:rPr lang="cs-CZ" sz="2400" dirty="0" err="1">
                <a:latin typeface="Neris Light" panose="00000400000000000000" pitchFamily="50" charset="-18"/>
              </a:rPr>
              <a:t>name</a:t>
            </a:r>
            <a:r>
              <a:rPr lang="cs-CZ" sz="2400" dirty="0">
                <a:latin typeface="Neris Light" panose="00000400000000000000" pitchFamily="50" charset="-18"/>
              </a:rPr>
              <a:t> </a:t>
            </a:r>
            <a:r>
              <a:rPr lang="cs-CZ" sz="2400" dirty="0" err="1">
                <a:latin typeface="Neris Light" panose="00000400000000000000" pitchFamily="50" charset="-18"/>
              </a:rPr>
              <a:t>tags</a:t>
            </a:r>
            <a:r>
              <a:rPr lang="en-US" sz="2400" dirty="0">
                <a:latin typeface="Neris Light" panose="00000400000000000000" pitchFamily="50" charset="-18"/>
              </a:rPr>
              <a:t> is much nicer for presenters.</a:t>
            </a:r>
            <a:r>
              <a:rPr lang="cs-CZ" sz="2400" dirty="0">
                <a:latin typeface="Neris Light" panose="00000400000000000000" pitchFamily="50" charset="-18"/>
              </a:rPr>
              <a:t> (</a:t>
            </a:r>
            <a:r>
              <a:rPr lang="cs-CZ" sz="2400" dirty="0" err="1">
                <a:latin typeface="Neris Light" panose="00000400000000000000" pitchFamily="50" charset="-18"/>
              </a:rPr>
              <a:t>Your</a:t>
            </a:r>
            <a:r>
              <a:rPr lang="cs-CZ" sz="2400" dirty="0">
                <a:latin typeface="Neris Light" panose="00000400000000000000" pitchFamily="50" charset="-18"/>
              </a:rPr>
              <a:t> </a:t>
            </a:r>
            <a:r>
              <a:rPr lang="cs-CZ" sz="2400" dirty="0" err="1">
                <a:latin typeface="Neris Light" panose="00000400000000000000" pitchFamily="50" charset="-18"/>
              </a:rPr>
              <a:t>camera</a:t>
            </a:r>
            <a:r>
              <a:rPr lang="cs-CZ" sz="2400" dirty="0">
                <a:latin typeface="Neris Light" panose="00000400000000000000" pitchFamily="50" charset="-18"/>
              </a:rPr>
              <a:t> and </a:t>
            </a:r>
            <a:r>
              <a:rPr lang="cs-CZ" sz="2400" dirty="0" err="1">
                <a:latin typeface="Neris Light" panose="00000400000000000000" pitchFamily="50" charset="-18"/>
              </a:rPr>
              <a:t>speakers</a:t>
            </a:r>
            <a:r>
              <a:rPr lang="cs-CZ" sz="2400" dirty="0">
                <a:latin typeface="Neris Light" panose="00000400000000000000" pitchFamily="50" charset="-18"/>
              </a:rPr>
              <a:t> </a:t>
            </a:r>
            <a:r>
              <a:rPr lang="cs-CZ" sz="2400" dirty="0" err="1">
                <a:latin typeface="Neris Light" panose="00000400000000000000" pitchFamily="50" charset="-18"/>
              </a:rPr>
              <a:t>can</a:t>
            </a:r>
            <a:r>
              <a:rPr lang="cs-CZ" sz="2400" dirty="0">
                <a:latin typeface="Neris Light" panose="00000400000000000000" pitchFamily="50" charset="-18"/>
              </a:rPr>
              <a:t> </a:t>
            </a:r>
            <a:r>
              <a:rPr lang="cs-CZ" sz="2400" dirty="0" err="1">
                <a:latin typeface="Neris Light" panose="00000400000000000000" pitchFamily="50" charset="-18"/>
              </a:rPr>
              <a:t>be</a:t>
            </a:r>
            <a:r>
              <a:rPr lang="cs-CZ" sz="2400" dirty="0">
                <a:latin typeface="Neris Light" panose="00000400000000000000" pitchFamily="50" charset="-18"/>
              </a:rPr>
              <a:t> </a:t>
            </a:r>
            <a:r>
              <a:rPr lang="cs-CZ" sz="2400" dirty="0" err="1">
                <a:latin typeface="Neris Light" panose="00000400000000000000" pitchFamily="50" charset="-18"/>
              </a:rPr>
              <a:t>switched</a:t>
            </a:r>
            <a:r>
              <a:rPr lang="cs-CZ" sz="2400" dirty="0">
                <a:latin typeface="Neris Light" panose="00000400000000000000" pitchFamily="50" charset="-18"/>
              </a:rPr>
              <a:t> </a:t>
            </a:r>
            <a:r>
              <a:rPr lang="cs-CZ" sz="2400" dirty="0" err="1">
                <a:latin typeface="Neris Light" panose="00000400000000000000" pitchFamily="50" charset="-18"/>
              </a:rPr>
              <a:t>off</a:t>
            </a:r>
            <a:r>
              <a:rPr lang="cs-CZ" sz="2400" dirty="0">
                <a:latin typeface="Neris Light" panose="00000400000000000000" pitchFamily="50" charset="-18"/>
              </a:rPr>
              <a:t> and on </a:t>
            </a:r>
            <a:r>
              <a:rPr lang="cs-CZ" sz="2400" dirty="0" err="1">
                <a:latin typeface="Neris Light" panose="00000400000000000000" pitchFamily="50" charset="-18"/>
              </a:rPr>
              <a:t>again</a:t>
            </a:r>
            <a:r>
              <a:rPr lang="cs-CZ" sz="2400" dirty="0">
                <a:latin typeface="Neris Light" panose="00000400000000000000" pitchFamily="50" charset="-18"/>
              </a:rPr>
              <a:t> any </a:t>
            </a:r>
            <a:r>
              <a:rPr lang="cs-CZ" sz="2400" dirty="0" err="1">
                <a:latin typeface="Neris Light" panose="00000400000000000000" pitchFamily="50" charset="-18"/>
              </a:rPr>
              <a:t>time</a:t>
            </a:r>
            <a:r>
              <a:rPr lang="cs-CZ" sz="2400" dirty="0">
                <a:latin typeface="Neris Light" panose="00000400000000000000" pitchFamily="50" charset="-18"/>
              </a:rPr>
              <a:t> </a:t>
            </a:r>
            <a:r>
              <a:rPr lang="cs-CZ" sz="2400" dirty="0" err="1">
                <a:latin typeface="Neris Light" panose="00000400000000000000" pitchFamily="50" charset="-18"/>
              </a:rPr>
              <a:t>during</a:t>
            </a:r>
            <a:r>
              <a:rPr lang="cs-CZ" sz="2400" dirty="0">
                <a:latin typeface="Neris Light" panose="00000400000000000000" pitchFamily="50" charset="-18"/>
              </a:rPr>
              <a:t> </a:t>
            </a:r>
            <a:r>
              <a:rPr lang="cs-CZ" sz="2400" dirty="0" err="1">
                <a:latin typeface="Neris Light" panose="00000400000000000000" pitchFamily="50" charset="-18"/>
              </a:rPr>
              <a:t>the</a:t>
            </a:r>
            <a:r>
              <a:rPr lang="cs-CZ" sz="2400" dirty="0">
                <a:latin typeface="Neris Light" panose="00000400000000000000" pitchFamily="50" charset="-18"/>
              </a:rPr>
              <a:t> meeting.)</a:t>
            </a:r>
          </a:p>
          <a:p>
            <a:endParaRPr lang="cs-CZ" sz="2400" dirty="0">
              <a:latin typeface="Neris Light" panose="00000400000000000000" pitchFamily="50" charset="-18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D53E438A-F011-419F-86D2-098C5284E3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2694" y="878635"/>
            <a:ext cx="2372946" cy="2140305"/>
          </a:xfrm>
          <a:prstGeom prst="rect">
            <a:avLst/>
          </a:prstGeom>
        </p:spPr>
      </p:pic>
      <p:sp>
        <p:nvSpPr>
          <p:cNvPr id="14" name="Šipka: doprava 13">
            <a:extLst>
              <a:ext uri="{FF2B5EF4-FFF2-40B4-BE49-F238E27FC236}">
                <a16:creationId xmlns:a16="http://schemas.microsoft.com/office/drawing/2014/main" id="{DE2B39AF-F835-4FCA-8E17-FF5A067327CA}"/>
              </a:ext>
            </a:extLst>
          </p:cNvPr>
          <p:cNvSpPr/>
          <p:nvPr/>
        </p:nvSpPr>
        <p:spPr>
          <a:xfrm rot="13518371">
            <a:off x="4896428" y="4184200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7DEC05AA-2520-4370-A927-6985A6A660A6}"/>
              </a:ext>
            </a:extLst>
          </p:cNvPr>
          <p:cNvSpPr txBox="1"/>
          <p:nvPr/>
        </p:nvSpPr>
        <p:spPr>
          <a:xfrm>
            <a:off x="462783" y="711195"/>
            <a:ext cx="3256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Neris Light" panose="00000400000000000000" pitchFamily="50" charset="-18"/>
              </a:rPr>
              <a:t>At </a:t>
            </a:r>
            <a:r>
              <a:rPr lang="cs-CZ" sz="2400" b="1" dirty="0" err="1">
                <a:latin typeface="Neris Light" panose="00000400000000000000" pitchFamily="50" charset="-18"/>
              </a:rPr>
              <a:t>the</a:t>
            </a:r>
            <a:r>
              <a:rPr lang="cs-CZ" sz="2400" b="1" dirty="0">
                <a:latin typeface="Neris Light" panose="00000400000000000000" pitchFamily="50" charset="-18"/>
              </a:rPr>
              <a:t> meeting:</a:t>
            </a:r>
          </a:p>
        </p:txBody>
      </p:sp>
    </p:spTree>
    <p:extLst>
      <p:ext uri="{BB962C8B-B14F-4D97-AF65-F5344CB8AC3E}">
        <p14:creationId xmlns:p14="http://schemas.microsoft.com/office/powerpoint/2010/main" val="2600286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03D8E802-5163-49C9-8E54-74123B93D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6581" y="5710764"/>
            <a:ext cx="899238" cy="845893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3261F740-048D-4E8D-86B6-94038EE6C7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246" y="796567"/>
            <a:ext cx="7456918" cy="4914197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A2708988-0266-44E2-A35A-A2E59FACD846}"/>
              </a:ext>
            </a:extLst>
          </p:cNvPr>
          <p:cNvSpPr txBox="1"/>
          <p:nvPr/>
        </p:nvSpPr>
        <p:spPr>
          <a:xfrm>
            <a:off x="2530764" y="1030847"/>
            <a:ext cx="9234676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800">
                <a:latin typeface="Neris Light" panose="00000400000000000000" pitchFamily="50" charset="-18"/>
              </a:rPr>
              <a:t>If you have a question, click on </a:t>
            </a:r>
            <a:r>
              <a:rPr lang="en-GB" sz="2800" b="1">
                <a:latin typeface="Neris Light" panose="00000400000000000000" pitchFamily="50" charset="-18"/>
              </a:rPr>
              <a:t>Participants</a:t>
            </a:r>
            <a:r>
              <a:rPr lang="en-GB" sz="2800">
                <a:latin typeface="Neris Light" panose="00000400000000000000" pitchFamily="50" charset="-18"/>
              </a:rPr>
              <a:t> and use the button </a:t>
            </a:r>
            <a:r>
              <a:rPr lang="en-GB" sz="2800" b="1">
                <a:latin typeface="Neris Light" panose="00000400000000000000" pitchFamily="50" charset="-18"/>
              </a:rPr>
              <a:t>Raise your hand</a:t>
            </a:r>
            <a:r>
              <a:rPr lang="en-GB" sz="2800">
                <a:latin typeface="Neris Light" panose="00000400000000000000" pitchFamily="50" charset="-18"/>
              </a:rPr>
              <a:t>. Please wait before the Chair gives you the floor.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445DA9C3-2B67-492C-89BC-C522A8F9D5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3740" y="2397230"/>
            <a:ext cx="2156368" cy="1944960"/>
          </a:xfrm>
          <a:prstGeom prst="rect">
            <a:avLst/>
          </a:prstGeom>
        </p:spPr>
      </p:pic>
      <p:sp>
        <p:nvSpPr>
          <p:cNvPr id="9" name="Šipka: doprava 8">
            <a:extLst>
              <a:ext uri="{FF2B5EF4-FFF2-40B4-BE49-F238E27FC236}">
                <a16:creationId xmlns:a16="http://schemas.microsoft.com/office/drawing/2014/main" id="{5DC7A0BB-1C9F-492A-A692-214AE86510F8}"/>
              </a:ext>
            </a:extLst>
          </p:cNvPr>
          <p:cNvSpPr/>
          <p:nvPr/>
        </p:nvSpPr>
        <p:spPr>
          <a:xfrm rot="2607211">
            <a:off x="1441194" y="4815194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: doprava 9">
            <a:extLst>
              <a:ext uri="{FF2B5EF4-FFF2-40B4-BE49-F238E27FC236}">
                <a16:creationId xmlns:a16="http://schemas.microsoft.com/office/drawing/2014/main" id="{E1BA15F8-B472-44C5-9947-9C82C1AF0233}"/>
              </a:ext>
            </a:extLst>
          </p:cNvPr>
          <p:cNvSpPr/>
          <p:nvPr/>
        </p:nvSpPr>
        <p:spPr>
          <a:xfrm rot="5400000">
            <a:off x="6373874" y="4308711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5501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A2708988-0266-44E2-A35A-A2E59FACD846}"/>
              </a:ext>
            </a:extLst>
          </p:cNvPr>
          <p:cNvSpPr txBox="1"/>
          <p:nvPr/>
        </p:nvSpPr>
        <p:spPr>
          <a:xfrm>
            <a:off x="354947" y="620311"/>
            <a:ext cx="5002144" cy="48320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800" b="1">
                <a:latin typeface="Neris Light" panose="00000400000000000000" pitchFamily="50" charset="-18"/>
              </a:rPr>
              <a:t>Presenting in ZOOM:</a:t>
            </a:r>
          </a:p>
          <a:p>
            <a:endParaRPr lang="en-GB" sz="2800">
              <a:latin typeface="Neris Light" panose="00000400000000000000" pitchFamily="50" charset="-18"/>
            </a:endParaRPr>
          </a:p>
          <a:p>
            <a:r>
              <a:rPr lang="en-GB" sz="2800">
                <a:latin typeface="Neris Light" panose="00000400000000000000" pitchFamily="50" charset="-18"/>
              </a:rPr>
              <a:t>Make sure that your microphone (and your camera) is switched on.</a:t>
            </a:r>
          </a:p>
          <a:p>
            <a:endParaRPr lang="en-GB" sz="2800">
              <a:latin typeface="Neris Light" panose="00000400000000000000" pitchFamily="50" charset="-18"/>
            </a:endParaRPr>
          </a:p>
          <a:p>
            <a:r>
              <a:rPr lang="en-GB" sz="2800">
                <a:latin typeface="Neris Light" panose="00000400000000000000" pitchFamily="50" charset="-18"/>
              </a:rPr>
              <a:t>Click on </a:t>
            </a:r>
            <a:r>
              <a:rPr lang="en-GB" sz="2800" b="1">
                <a:latin typeface="Neris Light" panose="00000400000000000000" pitchFamily="50" charset="-18"/>
              </a:rPr>
              <a:t>Share Screen </a:t>
            </a:r>
            <a:r>
              <a:rPr lang="en-GB" sz="2800">
                <a:latin typeface="Neris Light" panose="00000400000000000000" pitchFamily="50" charset="-18"/>
              </a:rPr>
              <a:t>and choose what you want to share. You can show either the desktop, or a selected application (Power Point, etc.).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339E565-CA03-402B-ABB2-A19127F135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4400" y="630635"/>
            <a:ext cx="5564094" cy="5911850"/>
          </a:xfrm>
          <a:prstGeom prst="rect">
            <a:avLst/>
          </a:prstGeom>
        </p:spPr>
      </p:pic>
      <p:sp>
        <p:nvSpPr>
          <p:cNvPr id="9" name="Šipka: doprava 8">
            <a:extLst>
              <a:ext uri="{FF2B5EF4-FFF2-40B4-BE49-F238E27FC236}">
                <a16:creationId xmlns:a16="http://schemas.microsoft.com/office/drawing/2014/main" id="{5DC7A0BB-1C9F-492A-A692-214AE86510F8}"/>
              </a:ext>
            </a:extLst>
          </p:cNvPr>
          <p:cNvSpPr/>
          <p:nvPr/>
        </p:nvSpPr>
        <p:spPr>
          <a:xfrm rot="2607211">
            <a:off x="8987304" y="5592727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45A837B5-C485-4A34-A1A8-316A0A0E11F9}"/>
              </a:ext>
            </a:extLst>
          </p:cNvPr>
          <p:cNvSpPr/>
          <p:nvPr/>
        </p:nvSpPr>
        <p:spPr>
          <a:xfrm rot="10800000">
            <a:off x="8949575" y="1376701"/>
            <a:ext cx="785091" cy="422564"/>
          </a:xfrm>
          <a:prstGeom prst="rightArrow">
            <a:avLst/>
          </a:prstGeom>
          <a:solidFill>
            <a:srgbClr val="CC00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739CBE21-6C5A-446D-BDD1-F88A23500B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0867" y="2757449"/>
            <a:ext cx="2156368" cy="194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6754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270</Words>
  <Application>Microsoft Office PowerPoint</Application>
  <PresentationFormat>Širokoúhlá obrazovka</PresentationFormat>
  <Paragraphs>18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Neris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Novakova Eva</dc:creator>
  <cp:lastModifiedBy>Novakova Eva</cp:lastModifiedBy>
  <cp:revision>7</cp:revision>
  <dcterms:created xsi:type="dcterms:W3CDTF">2020-12-07T16:04:18Z</dcterms:created>
  <dcterms:modified xsi:type="dcterms:W3CDTF">2020-12-07T20:29:21Z</dcterms:modified>
</cp:coreProperties>
</file>